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1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9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4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5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3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1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2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5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1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5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CFF6-D915-4EEC-8AA2-2325605BAC2A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497C5-767E-45F4-9BBE-AF7EB924D8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12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180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2024 CAAC Nominations Timeline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January</a:t>
            </a:r>
            <a:endParaRPr lang="en-US" b="1" u="sng" dirty="0" smtClean="0">
              <a:effectLst/>
            </a:endParaRPr>
          </a:p>
          <a:p>
            <a:pPr lvl="0" fontAlgn="base"/>
            <a:r>
              <a:rPr lang="en-US" dirty="0" smtClean="0"/>
              <a:t>Present </a:t>
            </a:r>
            <a:r>
              <a:rPr lang="en-US" dirty="0"/>
              <a:t>information on positions, detailed roles &amp; responsibilities, Delta profile/application, sample resume, and scoring rubric to the Executive Board (</a:t>
            </a:r>
            <a:r>
              <a:rPr lang="en-US" dirty="0" smtClean="0"/>
              <a:t>1/4/24)</a:t>
            </a:r>
            <a:endParaRPr lang="en-US" sz="4000" dirty="0"/>
          </a:p>
          <a:p>
            <a:pPr lvl="0" fontAlgn="base"/>
            <a:r>
              <a:rPr lang="en-US" dirty="0"/>
              <a:t>Present the same information to the chapter for voting, distribute the call for nominations, and accept applications (</a:t>
            </a:r>
            <a:r>
              <a:rPr lang="en-US" dirty="0" smtClean="0"/>
              <a:t>1/13/24)</a:t>
            </a:r>
            <a:endParaRPr lang="en-US" sz="4000" dirty="0"/>
          </a:p>
          <a:p>
            <a:pPr marL="0" indent="0">
              <a:buNone/>
            </a:pPr>
            <a:r>
              <a:rPr lang="en-US" b="1" u="sng" dirty="0" smtClean="0"/>
              <a:t>February</a:t>
            </a:r>
            <a:endParaRPr lang="en-US" sz="4000" b="1" dirty="0"/>
          </a:p>
          <a:p>
            <a:pPr lvl="0" fontAlgn="base"/>
            <a:r>
              <a:rPr lang="en-US" sz="2900" dirty="0" smtClean="0"/>
              <a:t>Deadline for all applications (2/11/24)</a:t>
            </a:r>
          </a:p>
          <a:p>
            <a:pPr fontAlgn="base"/>
            <a:r>
              <a:rPr lang="en-US" sz="3200" dirty="0" smtClean="0"/>
              <a:t>Review applications and seek applicants for unfilled positions</a:t>
            </a:r>
            <a:endParaRPr lang="en-US" sz="2900" dirty="0"/>
          </a:p>
          <a:p>
            <a:pPr marL="0" indent="0">
              <a:buNone/>
            </a:pPr>
            <a:r>
              <a:rPr lang="en-US" b="1" u="sng" dirty="0"/>
              <a:t>March</a:t>
            </a:r>
            <a:r>
              <a:rPr lang="en-US" b="1" dirty="0"/>
              <a:t>			</a:t>
            </a:r>
            <a:endParaRPr lang="en-US" sz="4000" dirty="0"/>
          </a:p>
          <a:p>
            <a:pPr lvl="0" fontAlgn="base"/>
            <a:r>
              <a:rPr lang="en-US" dirty="0"/>
              <a:t>Present the slate of candidates for nomination to the Executive Board for information only before the March chapter meeting (</a:t>
            </a:r>
            <a:r>
              <a:rPr lang="en-US" dirty="0" smtClean="0"/>
              <a:t>3/7/24)</a:t>
            </a:r>
            <a:endParaRPr lang="en-US" sz="4000" dirty="0"/>
          </a:p>
          <a:p>
            <a:pPr lvl="0" fontAlgn="base"/>
            <a:r>
              <a:rPr lang="en-US" dirty="0"/>
              <a:t>Present </a:t>
            </a:r>
            <a:r>
              <a:rPr lang="en-US" dirty="0" smtClean="0"/>
              <a:t>the slate </a:t>
            </a:r>
            <a:r>
              <a:rPr lang="en-US" dirty="0"/>
              <a:t>to </a:t>
            </a:r>
            <a:r>
              <a:rPr lang="en-US" dirty="0" smtClean="0"/>
              <a:t>candidates to the Chapter</a:t>
            </a:r>
            <a:r>
              <a:rPr lang="en-US" dirty="0"/>
              <a:t>, open floor for nominations (</a:t>
            </a:r>
            <a:r>
              <a:rPr lang="en-US" dirty="0" smtClean="0"/>
              <a:t>3/9/24)</a:t>
            </a:r>
            <a:endParaRPr lang="en-US" sz="4000" dirty="0"/>
          </a:p>
          <a:p>
            <a:pPr lvl="1" fontAlgn="base">
              <a:buFont typeface="Wingdings" panose="05000000000000000000" pitchFamily="2" charset="2"/>
              <a:buChar char="Ø"/>
            </a:pPr>
            <a:r>
              <a:rPr lang="en-US" dirty="0" smtClean="0"/>
              <a:t>All </a:t>
            </a:r>
            <a:r>
              <a:rPr lang="en-US" dirty="0"/>
              <a:t>nominations received from the floor must be determined eligible before being slated.  Nominations from the floor are only taken at  </a:t>
            </a:r>
            <a:r>
              <a:rPr lang="en-US" dirty="0" smtClean="0"/>
              <a:t>the March meeting and </a:t>
            </a:r>
            <a:r>
              <a:rPr lang="en-US" dirty="0"/>
              <a:t>not on the day of elections.</a:t>
            </a:r>
            <a:endParaRPr lang="en-US" sz="3600" dirty="0"/>
          </a:p>
          <a:p>
            <a:pPr lvl="0" fontAlgn="base"/>
            <a:r>
              <a:rPr lang="en-US" dirty="0"/>
              <a:t>Campaigning Begins after the </a:t>
            </a:r>
            <a:r>
              <a:rPr lang="en-US" dirty="0" smtClean="0"/>
              <a:t>final slate </a:t>
            </a:r>
            <a:r>
              <a:rPr lang="en-US" dirty="0"/>
              <a:t>is announced and ends 30 minutes before the election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5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2024 CAAC Nominations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CAC Nominations Timeline</dc:title>
  <dc:creator>Garlington, Brenda</dc:creator>
  <cp:lastModifiedBy>Garlington, Brenda</cp:lastModifiedBy>
  <cp:revision>3</cp:revision>
  <dcterms:created xsi:type="dcterms:W3CDTF">2024-01-13T03:22:11Z</dcterms:created>
  <dcterms:modified xsi:type="dcterms:W3CDTF">2024-01-13T03:25:59Z</dcterms:modified>
</cp:coreProperties>
</file>